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70048" autoAdjust="0"/>
  </p:normalViewPr>
  <p:slideViewPr>
    <p:cSldViewPr snapToGrid="0">
      <p:cViewPr varScale="1">
        <p:scale>
          <a:sx n="30" d="100"/>
          <a:sy n="30" d="100"/>
        </p:scale>
        <p:origin x="1056" y="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2015-11-09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smtClean="0"/>
              <a:t>This </a:t>
            </a:r>
            <a:r>
              <a:rPr lang="en-US" dirty="0" smtClean="0"/>
              <a:t>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If you use a later version such as 0.9.0, the exercises and labs won’t work properly.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12509</TotalTime>
  <Words>1287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1591</cp:revision>
  <cp:lastPrinted>2015-02-07T23:49:10Z</cp:lastPrinted>
  <dcterms:created xsi:type="dcterms:W3CDTF">2012-09-13T17:36:07Z</dcterms:created>
  <dcterms:modified xsi:type="dcterms:W3CDTF">2015-11-09T21:59:59Z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